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A7A0E-D099-4D7F-AF17-BD303DCABA3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8BD6F73-53E7-4930-B21E-3094DB1B16BC}">
      <dgm:prSet/>
      <dgm:spPr/>
      <dgm:t>
        <a:bodyPr/>
        <a:lstStyle/>
        <a:p>
          <a:r>
            <a:rPr lang="en-US"/>
            <a:t>Stay Home</a:t>
          </a:r>
        </a:p>
      </dgm:t>
    </dgm:pt>
    <dgm:pt modelId="{62FD255B-58FE-4200-8269-F90C9FC04A7A}" type="parTrans" cxnId="{981E8DE0-2E47-4CB9-83C4-73D22661DA01}">
      <dgm:prSet/>
      <dgm:spPr/>
      <dgm:t>
        <a:bodyPr/>
        <a:lstStyle/>
        <a:p>
          <a:endParaRPr lang="en-US"/>
        </a:p>
      </dgm:t>
    </dgm:pt>
    <dgm:pt modelId="{99C9966D-CAA0-4DD8-95C3-97151D14B99E}" type="sibTrans" cxnId="{981E8DE0-2E47-4CB9-83C4-73D22661DA01}">
      <dgm:prSet/>
      <dgm:spPr/>
      <dgm:t>
        <a:bodyPr/>
        <a:lstStyle/>
        <a:p>
          <a:endParaRPr lang="en-US"/>
        </a:p>
      </dgm:t>
    </dgm:pt>
    <dgm:pt modelId="{F6052B69-2967-4C13-B3E6-F71212724977}">
      <dgm:prSet/>
      <dgm:spPr/>
      <dgm:t>
        <a:bodyPr/>
        <a:lstStyle/>
        <a:p>
          <a:r>
            <a:rPr lang="en-US"/>
            <a:t>Stay Safe</a:t>
          </a:r>
        </a:p>
      </dgm:t>
    </dgm:pt>
    <dgm:pt modelId="{8F6B3314-A5A7-4BB1-AA65-474BF8F092A0}" type="parTrans" cxnId="{DC4D8B27-E802-4097-89BE-049EE62FF82D}">
      <dgm:prSet/>
      <dgm:spPr/>
      <dgm:t>
        <a:bodyPr/>
        <a:lstStyle/>
        <a:p>
          <a:endParaRPr lang="en-US"/>
        </a:p>
      </dgm:t>
    </dgm:pt>
    <dgm:pt modelId="{232735D2-5682-4320-BF27-307F07F3E447}" type="sibTrans" cxnId="{DC4D8B27-E802-4097-89BE-049EE62FF82D}">
      <dgm:prSet/>
      <dgm:spPr/>
      <dgm:t>
        <a:bodyPr/>
        <a:lstStyle/>
        <a:p>
          <a:endParaRPr lang="en-US"/>
        </a:p>
      </dgm:t>
    </dgm:pt>
    <dgm:pt modelId="{F63D1978-2322-43E7-B822-7A12549A23F1}" type="pres">
      <dgm:prSet presAssocID="{5EFA7A0E-D099-4D7F-AF17-BD303DCABA37}" presName="root" presStyleCnt="0">
        <dgm:presLayoutVars>
          <dgm:dir/>
          <dgm:resizeHandles val="exact"/>
        </dgm:presLayoutVars>
      </dgm:prSet>
      <dgm:spPr/>
    </dgm:pt>
    <dgm:pt modelId="{D4076673-10E5-4820-83D6-A1347D496B46}" type="pres">
      <dgm:prSet presAssocID="{78BD6F73-53E7-4930-B21E-3094DB1B16BC}" presName="compNode" presStyleCnt="0"/>
      <dgm:spPr/>
    </dgm:pt>
    <dgm:pt modelId="{8478CA86-33E7-4201-AD7F-B4606B642E50}" type="pres">
      <dgm:prSet presAssocID="{78BD6F73-53E7-4930-B21E-3094DB1B16B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B9FF2EDE-C59D-4B8B-B3E5-1A0C55ED6615}" type="pres">
      <dgm:prSet presAssocID="{78BD6F73-53E7-4930-B21E-3094DB1B16BC}" presName="spaceRect" presStyleCnt="0"/>
      <dgm:spPr/>
    </dgm:pt>
    <dgm:pt modelId="{4BE8C7DF-D6FC-4DBD-B5E8-7FECF376CC49}" type="pres">
      <dgm:prSet presAssocID="{78BD6F73-53E7-4930-B21E-3094DB1B16BC}" presName="textRect" presStyleLbl="revTx" presStyleIdx="0" presStyleCnt="2">
        <dgm:presLayoutVars>
          <dgm:chMax val="1"/>
          <dgm:chPref val="1"/>
        </dgm:presLayoutVars>
      </dgm:prSet>
      <dgm:spPr/>
    </dgm:pt>
    <dgm:pt modelId="{3941B13F-D156-4A3C-A9ED-C7E8FB9B3C21}" type="pres">
      <dgm:prSet presAssocID="{99C9966D-CAA0-4DD8-95C3-97151D14B99E}" presName="sibTrans" presStyleCnt="0"/>
      <dgm:spPr/>
    </dgm:pt>
    <dgm:pt modelId="{B6D99DFE-C751-4AF8-85D6-5BC0B70761D8}" type="pres">
      <dgm:prSet presAssocID="{F6052B69-2967-4C13-B3E6-F71212724977}" presName="compNode" presStyleCnt="0"/>
      <dgm:spPr/>
    </dgm:pt>
    <dgm:pt modelId="{1536439F-7C1F-4C5F-A848-DD8A5DF1B72D}" type="pres">
      <dgm:prSet presAssocID="{F6052B69-2967-4C13-B3E6-F7121272497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fe jacket"/>
        </a:ext>
      </dgm:extLst>
    </dgm:pt>
    <dgm:pt modelId="{88594864-F4FD-49A4-886A-E4DBA734C2A4}" type="pres">
      <dgm:prSet presAssocID="{F6052B69-2967-4C13-B3E6-F71212724977}" presName="spaceRect" presStyleCnt="0"/>
      <dgm:spPr/>
    </dgm:pt>
    <dgm:pt modelId="{F84D7EB9-F368-453A-B6A3-B4B6C05AED61}" type="pres">
      <dgm:prSet presAssocID="{F6052B69-2967-4C13-B3E6-F7121272497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D09CC08-FD00-4593-90DF-BDFD1C5B52E7}" type="presOf" srcId="{78BD6F73-53E7-4930-B21E-3094DB1B16BC}" destId="{4BE8C7DF-D6FC-4DBD-B5E8-7FECF376CC49}" srcOrd="0" destOrd="0" presId="urn:microsoft.com/office/officeart/2018/2/layout/IconLabelList"/>
    <dgm:cxn modelId="{DC4D8B27-E802-4097-89BE-049EE62FF82D}" srcId="{5EFA7A0E-D099-4D7F-AF17-BD303DCABA37}" destId="{F6052B69-2967-4C13-B3E6-F71212724977}" srcOrd="1" destOrd="0" parTransId="{8F6B3314-A5A7-4BB1-AA65-474BF8F092A0}" sibTransId="{232735D2-5682-4320-BF27-307F07F3E447}"/>
    <dgm:cxn modelId="{18C09233-4926-4743-9748-85E0B4BFB480}" type="presOf" srcId="{F6052B69-2967-4C13-B3E6-F71212724977}" destId="{F84D7EB9-F368-453A-B6A3-B4B6C05AED61}" srcOrd="0" destOrd="0" presId="urn:microsoft.com/office/officeart/2018/2/layout/IconLabelList"/>
    <dgm:cxn modelId="{0262308B-B04F-4D16-80AD-12D744BF0ADA}" type="presOf" srcId="{5EFA7A0E-D099-4D7F-AF17-BD303DCABA37}" destId="{F63D1978-2322-43E7-B822-7A12549A23F1}" srcOrd="0" destOrd="0" presId="urn:microsoft.com/office/officeart/2018/2/layout/IconLabelList"/>
    <dgm:cxn modelId="{981E8DE0-2E47-4CB9-83C4-73D22661DA01}" srcId="{5EFA7A0E-D099-4D7F-AF17-BD303DCABA37}" destId="{78BD6F73-53E7-4930-B21E-3094DB1B16BC}" srcOrd="0" destOrd="0" parTransId="{62FD255B-58FE-4200-8269-F90C9FC04A7A}" sibTransId="{99C9966D-CAA0-4DD8-95C3-97151D14B99E}"/>
    <dgm:cxn modelId="{459AC18B-DF22-4C2A-BD47-92A6C58007AD}" type="presParOf" srcId="{F63D1978-2322-43E7-B822-7A12549A23F1}" destId="{D4076673-10E5-4820-83D6-A1347D496B46}" srcOrd="0" destOrd="0" presId="urn:microsoft.com/office/officeart/2018/2/layout/IconLabelList"/>
    <dgm:cxn modelId="{8B4CF520-290B-4437-9B96-F75C4FBA8A9D}" type="presParOf" srcId="{D4076673-10E5-4820-83D6-A1347D496B46}" destId="{8478CA86-33E7-4201-AD7F-B4606B642E50}" srcOrd="0" destOrd="0" presId="urn:microsoft.com/office/officeart/2018/2/layout/IconLabelList"/>
    <dgm:cxn modelId="{9AF91DC1-A967-4B7E-BB7B-552F38F36268}" type="presParOf" srcId="{D4076673-10E5-4820-83D6-A1347D496B46}" destId="{B9FF2EDE-C59D-4B8B-B3E5-1A0C55ED6615}" srcOrd="1" destOrd="0" presId="urn:microsoft.com/office/officeart/2018/2/layout/IconLabelList"/>
    <dgm:cxn modelId="{89A5AE8B-AA85-4B6E-9155-1B3DD0A5E34E}" type="presParOf" srcId="{D4076673-10E5-4820-83D6-A1347D496B46}" destId="{4BE8C7DF-D6FC-4DBD-B5E8-7FECF376CC49}" srcOrd="2" destOrd="0" presId="urn:microsoft.com/office/officeart/2018/2/layout/IconLabelList"/>
    <dgm:cxn modelId="{05CCE61C-8636-420D-B2B4-7B58367AA3D1}" type="presParOf" srcId="{F63D1978-2322-43E7-B822-7A12549A23F1}" destId="{3941B13F-D156-4A3C-A9ED-C7E8FB9B3C21}" srcOrd="1" destOrd="0" presId="urn:microsoft.com/office/officeart/2018/2/layout/IconLabelList"/>
    <dgm:cxn modelId="{5E0DBE8F-7DDC-44DD-B61F-303C0842A967}" type="presParOf" srcId="{F63D1978-2322-43E7-B822-7A12549A23F1}" destId="{B6D99DFE-C751-4AF8-85D6-5BC0B70761D8}" srcOrd="2" destOrd="0" presId="urn:microsoft.com/office/officeart/2018/2/layout/IconLabelList"/>
    <dgm:cxn modelId="{EF9E4399-C42A-4CA6-A9E9-317C402B51CC}" type="presParOf" srcId="{B6D99DFE-C751-4AF8-85D6-5BC0B70761D8}" destId="{1536439F-7C1F-4C5F-A848-DD8A5DF1B72D}" srcOrd="0" destOrd="0" presId="urn:microsoft.com/office/officeart/2018/2/layout/IconLabelList"/>
    <dgm:cxn modelId="{CB35603E-EE41-4E66-B5CD-B2F3AD951431}" type="presParOf" srcId="{B6D99DFE-C751-4AF8-85D6-5BC0B70761D8}" destId="{88594864-F4FD-49A4-886A-E4DBA734C2A4}" srcOrd="1" destOrd="0" presId="urn:microsoft.com/office/officeart/2018/2/layout/IconLabelList"/>
    <dgm:cxn modelId="{10029FB0-FD9E-4024-BC1E-A03782E362A3}" type="presParOf" srcId="{B6D99DFE-C751-4AF8-85D6-5BC0B70761D8}" destId="{F84D7EB9-F368-453A-B6A3-B4B6C05AED6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8CA86-33E7-4201-AD7F-B4606B642E50}">
      <dsp:nvSpPr>
        <dsp:cNvPr id="0" name=""/>
        <dsp:cNvSpPr/>
      </dsp:nvSpPr>
      <dsp:spPr>
        <a:xfrm>
          <a:off x="1942814" y="18045"/>
          <a:ext cx="1766812" cy="1766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8C7DF-D6FC-4DBD-B5E8-7FECF376CC49}">
      <dsp:nvSpPr>
        <dsp:cNvPr id="0" name=""/>
        <dsp:cNvSpPr/>
      </dsp:nvSpPr>
      <dsp:spPr>
        <a:xfrm>
          <a:off x="863096" y="2223950"/>
          <a:ext cx="392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Stay Home</a:t>
          </a:r>
        </a:p>
      </dsp:txBody>
      <dsp:txXfrm>
        <a:off x="863096" y="2223950"/>
        <a:ext cx="3926250" cy="720000"/>
      </dsp:txXfrm>
    </dsp:sp>
    <dsp:sp modelId="{1536439F-7C1F-4C5F-A848-DD8A5DF1B72D}">
      <dsp:nvSpPr>
        <dsp:cNvPr id="0" name=""/>
        <dsp:cNvSpPr/>
      </dsp:nvSpPr>
      <dsp:spPr>
        <a:xfrm>
          <a:off x="6556158" y="18045"/>
          <a:ext cx="1766812" cy="1766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D7EB9-F368-453A-B6A3-B4B6C05AED61}">
      <dsp:nvSpPr>
        <dsp:cNvPr id="0" name=""/>
        <dsp:cNvSpPr/>
      </dsp:nvSpPr>
      <dsp:spPr>
        <a:xfrm>
          <a:off x="5476439" y="2223950"/>
          <a:ext cx="392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Stay Safe</a:t>
          </a:r>
        </a:p>
      </dsp:txBody>
      <dsp:txXfrm>
        <a:off x="5476439" y="2223950"/>
        <a:ext cx="392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2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0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451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7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6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24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42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0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9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0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6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2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727F3F19-5A4B-42AD-9A79-B8279086A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A close up of a plant&#10;&#10;Description automatically generated">
            <a:extLst>
              <a:ext uri="{FF2B5EF4-FFF2-40B4-BE49-F238E27FC236}">
                <a16:creationId xmlns:a16="http://schemas.microsoft.com/office/drawing/2014/main" id="{AF4EC882-9676-47C7-8CA5-2915E65186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5" name="Freeform: Shape 10">
            <a:extLst>
              <a:ext uri="{FF2B5EF4-FFF2-40B4-BE49-F238E27FC236}">
                <a16:creationId xmlns:a16="http://schemas.microsoft.com/office/drawing/2014/main" id="{8202C37C-3123-4850-965F-F823CD438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4441" y="3562564"/>
            <a:ext cx="6007383" cy="2746580"/>
          </a:xfrm>
          <a:custGeom>
            <a:avLst/>
            <a:gdLst>
              <a:gd name="connsiteX0" fmla="*/ 7360262 w 8491753"/>
              <a:gd name="connsiteY0" fmla="*/ 0 h 3882436"/>
              <a:gd name="connsiteX1" fmla="*/ 7800623 w 8491753"/>
              <a:gd name="connsiteY1" fmla="*/ 266118 h 3882436"/>
              <a:gd name="connsiteX2" fmla="*/ 8418395 w 8491753"/>
              <a:gd name="connsiteY2" fmla="*/ 817361 h 3882436"/>
              <a:gd name="connsiteX3" fmla="*/ 8469084 w 8491753"/>
              <a:gd name="connsiteY3" fmla="*/ 2062410 h 3882436"/>
              <a:gd name="connsiteX4" fmla="*/ 7993875 w 8491753"/>
              <a:gd name="connsiteY4" fmla="*/ 3538728 h 3882436"/>
              <a:gd name="connsiteX5" fmla="*/ 7486985 w 8491753"/>
              <a:gd name="connsiteY5" fmla="*/ 3877711 h 3882436"/>
              <a:gd name="connsiteX6" fmla="*/ 4198536 w 8491753"/>
              <a:gd name="connsiteY6" fmla="*/ 3808014 h 3882436"/>
              <a:gd name="connsiteX7" fmla="*/ 1942874 w 8491753"/>
              <a:gd name="connsiteY7" fmla="*/ 3259939 h 3882436"/>
              <a:gd name="connsiteX8" fmla="*/ 2291361 w 8491753"/>
              <a:gd name="connsiteY8" fmla="*/ 3193410 h 3882436"/>
              <a:gd name="connsiteX9" fmla="*/ 1451824 w 8491753"/>
              <a:gd name="connsiteY9" fmla="*/ 3047678 h 3882436"/>
              <a:gd name="connsiteX10" fmla="*/ 1499345 w 8491753"/>
              <a:gd name="connsiteY10" fmla="*/ 3028670 h 3882436"/>
              <a:gd name="connsiteX11" fmla="*/ 1407471 w 8491753"/>
              <a:gd name="connsiteY11" fmla="*/ 2952636 h 3882436"/>
              <a:gd name="connsiteX12" fmla="*/ 1030471 w 8491753"/>
              <a:gd name="connsiteY12" fmla="*/ 2832250 h 3882436"/>
              <a:gd name="connsiteX13" fmla="*/ 1499345 w 8491753"/>
              <a:gd name="connsiteY13" fmla="*/ 2629494 h 3882436"/>
              <a:gd name="connsiteX14" fmla="*/ 970279 w 8491753"/>
              <a:gd name="connsiteY14" fmla="*/ 2353873 h 3882436"/>
              <a:gd name="connsiteX15" fmla="*/ 700993 w 8491753"/>
              <a:gd name="connsiteY15" fmla="*/ 2287343 h 3882436"/>
              <a:gd name="connsiteX16" fmla="*/ 1588051 w 8491753"/>
              <a:gd name="connsiteY16" fmla="*/ 1942023 h 3882436"/>
              <a:gd name="connsiteX17" fmla="*/ 149751 w 8491753"/>
              <a:gd name="connsiteY17" fmla="*/ 1770949 h 3882436"/>
              <a:gd name="connsiteX18" fmla="*/ 266969 w 8491753"/>
              <a:gd name="connsiteY18" fmla="*/ 1701251 h 3882436"/>
              <a:gd name="connsiteX19" fmla="*/ 1160362 w 8491753"/>
              <a:gd name="connsiteY19" fmla="*/ 1720259 h 3882436"/>
              <a:gd name="connsiteX20" fmla="*/ 1309262 w 8491753"/>
              <a:gd name="connsiteY20" fmla="*/ 1666403 h 3882436"/>
              <a:gd name="connsiteX21" fmla="*/ 1160362 w 8491753"/>
              <a:gd name="connsiteY21" fmla="*/ 1580864 h 3882436"/>
              <a:gd name="connsiteX22" fmla="*/ 580607 w 8491753"/>
              <a:gd name="connsiteY22" fmla="*/ 1517503 h 3882436"/>
              <a:gd name="connsiteX23" fmla="*/ 428540 w 8491753"/>
              <a:gd name="connsiteY23" fmla="*/ 1374940 h 3882436"/>
              <a:gd name="connsiteX24" fmla="*/ 171927 w 8491753"/>
              <a:gd name="connsiteY24" fmla="*/ 1210201 h 3882436"/>
              <a:gd name="connsiteX25" fmla="*/ 349338 w 8491753"/>
              <a:gd name="connsiteY25" fmla="*/ 1073974 h 3882436"/>
              <a:gd name="connsiteX26" fmla="*/ 61044 w 8491753"/>
              <a:gd name="connsiteY26" fmla="*/ 871218 h 3882436"/>
              <a:gd name="connsiteX27" fmla="*/ 143414 w 8491753"/>
              <a:gd name="connsiteY27" fmla="*/ 605101 h 3882436"/>
              <a:gd name="connsiteX28" fmla="*/ 628128 w 8491753"/>
              <a:gd name="connsiteY28" fmla="*/ 541739 h 3882436"/>
              <a:gd name="connsiteX29" fmla="*/ 1277580 w 8491753"/>
              <a:gd name="connsiteY29" fmla="*/ 449865 h 3882436"/>
              <a:gd name="connsiteX30" fmla="*/ 1930202 w 8491753"/>
              <a:gd name="connsiteY30" fmla="*/ 370664 h 3882436"/>
              <a:gd name="connsiteX31" fmla="*/ 2582822 w 8491753"/>
              <a:gd name="connsiteY31" fmla="*/ 370664 h 3882436"/>
              <a:gd name="connsiteX32" fmla="*/ 2769739 w 8491753"/>
              <a:gd name="connsiteY32" fmla="*/ 377000 h 3882436"/>
              <a:gd name="connsiteX33" fmla="*/ 2772907 w 8491753"/>
              <a:gd name="connsiteY33" fmla="*/ 377000 h 3882436"/>
              <a:gd name="connsiteX34" fmla="*/ 3583931 w 8491753"/>
              <a:gd name="connsiteY34" fmla="*/ 405513 h 3882436"/>
              <a:gd name="connsiteX35" fmla="*/ 3884897 w 8491753"/>
              <a:gd name="connsiteY35" fmla="*/ 408681 h 3882436"/>
              <a:gd name="connsiteX36" fmla="*/ 4537518 w 8491753"/>
              <a:gd name="connsiteY36" fmla="*/ 411848 h 3882436"/>
              <a:gd name="connsiteX37" fmla="*/ 5186971 w 8491753"/>
              <a:gd name="connsiteY37" fmla="*/ 399176 h 3882436"/>
              <a:gd name="connsiteX38" fmla="*/ 5845928 w 8491753"/>
              <a:gd name="connsiteY38" fmla="*/ 361159 h 3882436"/>
              <a:gd name="connsiteX39" fmla="*/ 6495381 w 8491753"/>
              <a:gd name="connsiteY39" fmla="*/ 310470 h 3882436"/>
              <a:gd name="connsiteX40" fmla="*/ 6910398 w 8491753"/>
              <a:gd name="connsiteY40" fmla="*/ 196420 h 3882436"/>
              <a:gd name="connsiteX41" fmla="*/ 7360262 w 8491753"/>
              <a:gd name="connsiteY41" fmla="*/ 0 h 38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491753" h="3882436">
                <a:moveTo>
                  <a:pt x="7360262" y="0"/>
                </a:moveTo>
                <a:cubicBezTo>
                  <a:pt x="7477481" y="142563"/>
                  <a:pt x="7651725" y="183748"/>
                  <a:pt x="7800623" y="266118"/>
                </a:cubicBezTo>
                <a:cubicBezTo>
                  <a:pt x="7946354" y="329479"/>
                  <a:pt x="8361371" y="696974"/>
                  <a:pt x="8418395" y="817361"/>
                </a:cubicBezTo>
                <a:cubicBezTo>
                  <a:pt x="8519774" y="1026453"/>
                  <a:pt x="8494429" y="1793125"/>
                  <a:pt x="8469084" y="2062410"/>
                </a:cubicBezTo>
                <a:cubicBezTo>
                  <a:pt x="8374043" y="2734040"/>
                  <a:pt x="8025556" y="3507048"/>
                  <a:pt x="7993875" y="3538728"/>
                </a:cubicBezTo>
                <a:cubicBezTo>
                  <a:pt x="7892497" y="3516552"/>
                  <a:pt x="7661229" y="3865039"/>
                  <a:pt x="7486985" y="3877711"/>
                </a:cubicBezTo>
                <a:cubicBezTo>
                  <a:pt x="7303237" y="3890384"/>
                  <a:pt x="4604047" y="3880880"/>
                  <a:pt x="4198536" y="3808014"/>
                </a:cubicBezTo>
                <a:cubicBezTo>
                  <a:pt x="1993563" y="3405670"/>
                  <a:pt x="1942874" y="3259939"/>
                  <a:pt x="1942874" y="3259939"/>
                </a:cubicBezTo>
                <a:cubicBezTo>
                  <a:pt x="1942874" y="3259939"/>
                  <a:pt x="2177311" y="3231426"/>
                  <a:pt x="2291361" y="3193410"/>
                </a:cubicBezTo>
                <a:cubicBezTo>
                  <a:pt x="2126622" y="3190241"/>
                  <a:pt x="1477169" y="3069855"/>
                  <a:pt x="1451824" y="3047678"/>
                </a:cubicBezTo>
                <a:cubicBezTo>
                  <a:pt x="1464497" y="3041343"/>
                  <a:pt x="1483505" y="3035006"/>
                  <a:pt x="1499345" y="3028670"/>
                </a:cubicBezTo>
                <a:cubicBezTo>
                  <a:pt x="1464497" y="3009662"/>
                  <a:pt x="1435984" y="2987486"/>
                  <a:pt x="1407471" y="2952636"/>
                </a:cubicBezTo>
                <a:cubicBezTo>
                  <a:pt x="1315597" y="2835418"/>
                  <a:pt x="1160362" y="2876603"/>
                  <a:pt x="1030471" y="2832250"/>
                </a:cubicBezTo>
                <a:cubicBezTo>
                  <a:pt x="1112841" y="2585141"/>
                  <a:pt x="1331438" y="2677015"/>
                  <a:pt x="1499345" y="2629494"/>
                </a:cubicBezTo>
                <a:cubicBezTo>
                  <a:pt x="1058984" y="2483763"/>
                  <a:pt x="1144523" y="2407729"/>
                  <a:pt x="970279" y="2353873"/>
                </a:cubicBezTo>
                <a:cubicBezTo>
                  <a:pt x="751682" y="2287343"/>
                  <a:pt x="700993" y="2287343"/>
                  <a:pt x="700993" y="2287343"/>
                </a:cubicBezTo>
                <a:cubicBezTo>
                  <a:pt x="957606" y="2084587"/>
                  <a:pt x="1264908" y="2303184"/>
                  <a:pt x="1588051" y="1942023"/>
                </a:cubicBezTo>
                <a:cubicBezTo>
                  <a:pt x="1277580" y="1891335"/>
                  <a:pt x="349338" y="1865990"/>
                  <a:pt x="149751" y="1770949"/>
                </a:cubicBezTo>
                <a:cubicBezTo>
                  <a:pt x="225784" y="1805797"/>
                  <a:pt x="232120" y="1701251"/>
                  <a:pt x="266969" y="1701251"/>
                </a:cubicBezTo>
                <a:cubicBezTo>
                  <a:pt x="561599" y="1698083"/>
                  <a:pt x="862565" y="1758277"/>
                  <a:pt x="1160362" y="1720259"/>
                </a:cubicBezTo>
                <a:cubicBezTo>
                  <a:pt x="1214219" y="1717092"/>
                  <a:pt x="1299758" y="1745604"/>
                  <a:pt x="1309262" y="1666403"/>
                </a:cubicBezTo>
                <a:cubicBezTo>
                  <a:pt x="1318765" y="1568192"/>
                  <a:pt x="1207884" y="1590368"/>
                  <a:pt x="1160362" y="1580864"/>
                </a:cubicBezTo>
                <a:cubicBezTo>
                  <a:pt x="967110" y="1549184"/>
                  <a:pt x="777027" y="1536512"/>
                  <a:pt x="580607" y="1517503"/>
                </a:cubicBezTo>
                <a:cubicBezTo>
                  <a:pt x="498238" y="1507999"/>
                  <a:pt x="396860" y="1527007"/>
                  <a:pt x="428540" y="1374940"/>
                </a:cubicBezTo>
                <a:cubicBezTo>
                  <a:pt x="403195" y="1229209"/>
                  <a:pt x="251129" y="1279898"/>
                  <a:pt x="171927" y="1210201"/>
                </a:cubicBezTo>
                <a:cubicBezTo>
                  <a:pt x="209944" y="1127831"/>
                  <a:pt x="317658" y="1184857"/>
                  <a:pt x="349338" y="1073974"/>
                </a:cubicBezTo>
                <a:cubicBezTo>
                  <a:pt x="197271" y="1108823"/>
                  <a:pt x="213112" y="868050"/>
                  <a:pt x="61044" y="871218"/>
                </a:cubicBezTo>
                <a:cubicBezTo>
                  <a:pt x="-65678" y="728655"/>
                  <a:pt x="26196" y="658957"/>
                  <a:pt x="143414" y="605101"/>
                </a:cubicBezTo>
                <a:cubicBezTo>
                  <a:pt x="295481" y="538572"/>
                  <a:pt x="463388" y="554411"/>
                  <a:pt x="628128" y="541739"/>
                </a:cubicBezTo>
                <a:cubicBezTo>
                  <a:pt x="846725" y="513227"/>
                  <a:pt x="1055817" y="446698"/>
                  <a:pt x="1277580" y="449865"/>
                </a:cubicBezTo>
                <a:cubicBezTo>
                  <a:pt x="1486673" y="383336"/>
                  <a:pt x="1717941" y="456201"/>
                  <a:pt x="1930202" y="370664"/>
                </a:cubicBezTo>
                <a:cubicBezTo>
                  <a:pt x="2145630" y="370664"/>
                  <a:pt x="2364226" y="370664"/>
                  <a:pt x="2582822" y="370664"/>
                </a:cubicBezTo>
                <a:cubicBezTo>
                  <a:pt x="2646185" y="373831"/>
                  <a:pt x="2706377" y="373831"/>
                  <a:pt x="2769739" y="377000"/>
                </a:cubicBezTo>
                <a:cubicBezTo>
                  <a:pt x="2769739" y="377000"/>
                  <a:pt x="2772907" y="377000"/>
                  <a:pt x="2772907" y="377000"/>
                </a:cubicBezTo>
                <a:cubicBezTo>
                  <a:pt x="3045361" y="386504"/>
                  <a:pt x="3314646" y="392840"/>
                  <a:pt x="3583931" y="405513"/>
                </a:cubicBezTo>
                <a:cubicBezTo>
                  <a:pt x="3685309" y="405513"/>
                  <a:pt x="3783519" y="408681"/>
                  <a:pt x="3884897" y="408681"/>
                </a:cubicBezTo>
                <a:cubicBezTo>
                  <a:pt x="4100325" y="424520"/>
                  <a:pt x="4318922" y="434025"/>
                  <a:pt x="4537518" y="411848"/>
                </a:cubicBezTo>
                <a:cubicBezTo>
                  <a:pt x="4756115" y="430857"/>
                  <a:pt x="4968375" y="418185"/>
                  <a:pt x="5186971" y="399176"/>
                </a:cubicBezTo>
                <a:cubicBezTo>
                  <a:pt x="5408735" y="421353"/>
                  <a:pt x="5627332" y="389672"/>
                  <a:pt x="5845928" y="361159"/>
                </a:cubicBezTo>
                <a:cubicBezTo>
                  <a:pt x="6064526" y="373831"/>
                  <a:pt x="6283122" y="373831"/>
                  <a:pt x="6495381" y="310470"/>
                </a:cubicBezTo>
                <a:cubicBezTo>
                  <a:pt x="6656953" y="380168"/>
                  <a:pt x="6736155" y="152067"/>
                  <a:pt x="6910398" y="196420"/>
                </a:cubicBezTo>
                <a:cubicBezTo>
                  <a:pt x="7084641" y="243941"/>
                  <a:pt x="7208196" y="63361"/>
                  <a:pt x="73602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DADBC-8E42-4142-9272-3B018A35C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2410" y="4169113"/>
            <a:ext cx="4054890" cy="1000067"/>
          </a:xfrm>
        </p:spPr>
        <p:txBody>
          <a:bodyPr anchor="b">
            <a:normAutofit/>
          </a:bodyPr>
          <a:lstStyle/>
          <a:p>
            <a:pPr algn="ctr"/>
            <a:r>
              <a:rPr lang="en-US" sz="2000"/>
              <a:t>Unit-3 </a:t>
            </a:r>
            <a:br>
              <a:rPr lang="en-US" sz="2000"/>
            </a:br>
            <a:r>
              <a:rPr lang="en-US" sz="2000"/>
              <a:t>Meaning and Importance of Summer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838AA-D40E-43DF-BCBB-B27A92503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323" y="5225936"/>
            <a:ext cx="3317064" cy="646785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By-Dr. Meena Sharma</a:t>
            </a:r>
          </a:p>
        </p:txBody>
      </p:sp>
    </p:spTree>
    <p:extLst>
      <p:ext uri="{BB962C8B-B14F-4D97-AF65-F5344CB8AC3E}">
        <p14:creationId xmlns:p14="http://schemas.microsoft.com/office/powerpoint/2010/main" val="872231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5781D42-087D-484C-840B-CFDCDDEB2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2F2D0089-EE06-49C0-9C5F-56B94DF2D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298416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rgbClr val="000000">
              <a:alpha val="92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6F95CC-650F-4CC7-951E-354A40169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4628519"/>
            <a:ext cx="8458200" cy="958911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Meaning</a:t>
            </a:r>
          </a:p>
        </p:txBody>
      </p:sp>
      <p:pic>
        <p:nvPicPr>
          <p:cNvPr id="5" name="Picture 4" descr="A picture containing bird&#10;&#10;Description automatically generated">
            <a:extLst>
              <a:ext uri="{FF2B5EF4-FFF2-40B4-BE49-F238E27FC236}">
                <a16:creationId xmlns:a16="http://schemas.microsoft.com/office/drawing/2014/main" id="{D7662697-0B6C-47D0-AF4A-75DA04027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07" y="1503792"/>
            <a:ext cx="9642518" cy="217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8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3516C8-F227-4B77-9AA7-61B9A0B78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9FC20-8051-4BC3-B953-605A39C4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979877"/>
            <a:ext cx="8911687" cy="778589"/>
          </a:xfrm>
        </p:spPr>
        <p:txBody>
          <a:bodyPr anchor="b">
            <a:normAutofit/>
          </a:bodyPr>
          <a:lstStyle/>
          <a:p>
            <a:r>
              <a:rPr lang="en-US" sz="2800" dirty="0"/>
              <a:t>Purpose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1B420C-C4C8-44DF-96B2-FBD101464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3638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icture containing bird&#10;&#10;Description automatically generated">
            <a:extLst>
              <a:ext uri="{FF2B5EF4-FFF2-40B4-BE49-F238E27FC236}">
                <a16:creationId xmlns:a16="http://schemas.microsoft.com/office/drawing/2014/main" id="{252E5748-A90E-4D63-B542-42D50F0CC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799" y="1611035"/>
            <a:ext cx="8923813" cy="1227023"/>
          </a:xfrm>
          <a:prstGeom prst="rect">
            <a:avLst/>
          </a:prstGeom>
        </p:spPr>
      </p:pic>
      <p:sp>
        <p:nvSpPr>
          <p:cNvPr id="16" name="Freeform 33">
            <a:extLst>
              <a:ext uri="{FF2B5EF4-FFF2-40B4-BE49-F238E27FC236}">
                <a16:creationId xmlns:a16="http://schemas.microsoft.com/office/drawing/2014/main" id="{070928B1-3E69-44AC-A1EE-B4E4270A7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6917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0777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23E9-0B12-473B-AD07-84F579A7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C07B2D-53BF-4AB7-BACE-12FC8E294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428876"/>
            <a:ext cx="9169419" cy="1924050"/>
          </a:xfrm>
        </p:spPr>
      </p:pic>
    </p:spTree>
    <p:extLst>
      <p:ext uri="{BB962C8B-B14F-4D97-AF65-F5344CB8AC3E}">
        <p14:creationId xmlns:p14="http://schemas.microsoft.com/office/powerpoint/2010/main" val="54786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90E271-675F-40D4-BFC2-6E60DCE2F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2552699"/>
            <a:ext cx="9975233" cy="2200275"/>
          </a:xfrm>
        </p:spPr>
      </p:pic>
    </p:spTree>
    <p:extLst>
      <p:ext uri="{BB962C8B-B14F-4D97-AF65-F5344CB8AC3E}">
        <p14:creationId xmlns:p14="http://schemas.microsoft.com/office/powerpoint/2010/main" val="49747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BE4025-134A-4354-A80D-A85F774FB5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2647950"/>
            <a:ext cx="9493267" cy="1938704"/>
          </a:xfrm>
        </p:spPr>
      </p:pic>
    </p:spTree>
    <p:extLst>
      <p:ext uri="{BB962C8B-B14F-4D97-AF65-F5344CB8AC3E}">
        <p14:creationId xmlns:p14="http://schemas.microsoft.com/office/powerpoint/2010/main" val="237246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4D26B67-0CD5-47AB-964C-44AD00D9E8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2819400"/>
            <a:ext cx="9556137" cy="1740581"/>
          </a:xfrm>
        </p:spPr>
      </p:pic>
    </p:spTree>
    <p:extLst>
      <p:ext uri="{BB962C8B-B14F-4D97-AF65-F5344CB8AC3E}">
        <p14:creationId xmlns:p14="http://schemas.microsoft.com/office/powerpoint/2010/main" val="249721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2CE34E-F969-4E0F-9D40-1993200FB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3009900"/>
            <a:ext cx="9285625" cy="1717736"/>
          </a:xfrm>
        </p:spPr>
      </p:pic>
    </p:spTree>
    <p:extLst>
      <p:ext uri="{BB962C8B-B14F-4D97-AF65-F5344CB8AC3E}">
        <p14:creationId xmlns:p14="http://schemas.microsoft.com/office/powerpoint/2010/main" val="873302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06134-D907-4966-BDFC-D01BB119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0D3DB5-EFD2-4E29-B1BF-44BBE2A33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752681"/>
              </p:ext>
            </p:extLst>
          </p:nvPr>
        </p:nvGraphicFramePr>
        <p:xfrm>
          <a:off x="961012" y="2930805"/>
          <a:ext cx="10265786" cy="29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40193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353B21"/>
      </a:dk2>
      <a:lt2>
        <a:srgbClr val="E8E5E2"/>
      </a:lt2>
      <a:accent1>
        <a:srgbClr val="87A4C7"/>
      </a:accent1>
      <a:accent2>
        <a:srgbClr val="787BC1"/>
      </a:accent2>
      <a:accent3>
        <a:srgbClr val="A791CC"/>
      </a:accent3>
      <a:accent4>
        <a:srgbClr val="B278C1"/>
      </a:accent4>
      <a:accent5>
        <a:srgbClr val="CC91BF"/>
      </a:accent5>
      <a:accent6>
        <a:srgbClr val="C17893"/>
      </a:accent6>
      <a:hlink>
        <a:srgbClr val="9A7E5D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Elephant</vt:lpstr>
      <vt:lpstr>Wingdings 3</vt:lpstr>
      <vt:lpstr>BrushVTI</vt:lpstr>
      <vt:lpstr>Wisp</vt:lpstr>
      <vt:lpstr>Unit-3  Meaning and Importance of Summer Programs</vt:lpstr>
      <vt:lpstr>Meaning</vt:lpstr>
      <vt:lpstr>Purpose</vt:lpstr>
      <vt:lpstr>Importance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Unit-3  Meaning and Importance of Summer Programs</dc:title>
  <dc:creator>Shubham Sharma</dc:creator>
  <cp:lastModifiedBy>Shubham Sharma</cp:lastModifiedBy>
  <cp:revision>3</cp:revision>
  <dcterms:created xsi:type="dcterms:W3CDTF">2020-04-23T17:11:49Z</dcterms:created>
  <dcterms:modified xsi:type="dcterms:W3CDTF">2020-04-23T17:28:48Z</dcterms:modified>
</cp:coreProperties>
</file>